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3"/>
  </p:notesMasterIdLst>
  <p:sldIdLst>
    <p:sldId id="395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2490" y="-6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E18CA8-1969-4C87-8AF0-4DE5122960F1}" type="datetimeFigureOut">
              <a:rPr lang="en-GB" smtClean="0"/>
              <a:t>10/01/2017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786411-BBFF-4FD9-934B-280399CCB2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4802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510D-9C1D-475F-975A-1BA5391C99ED}" type="datetimeFigureOut">
              <a:rPr lang="en-GB" smtClean="0"/>
              <a:t>10/01/2017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8DC55-C792-4A0D-9422-8F4531D1019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510D-9C1D-475F-975A-1BA5391C99ED}" type="datetimeFigureOut">
              <a:rPr lang="en-GB" smtClean="0"/>
              <a:t>10/01/2017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8DC55-C792-4A0D-9422-8F4531D1019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510D-9C1D-475F-975A-1BA5391C99ED}" type="datetimeFigureOut">
              <a:rPr lang="en-GB" smtClean="0"/>
              <a:t>10/01/2017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8DC55-C792-4A0D-9422-8F4531D1019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510D-9C1D-475F-975A-1BA5391C99ED}" type="datetimeFigureOut">
              <a:rPr lang="en-GB" smtClean="0"/>
              <a:t>10/01/2017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8DC55-C792-4A0D-9422-8F4531D1019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510D-9C1D-475F-975A-1BA5391C99ED}" type="datetimeFigureOut">
              <a:rPr lang="en-GB" smtClean="0"/>
              <a:t>10/01/2017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8DC55-C792-4A0D-9422-8F4531D1019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510D-9C1D-475F-975A-1BA5391C99ED}" type="datetimeFigureOut">
              <a:rPr lang="en-GB" smtClean="0"/>
              <a:t>10/01/2017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8DC55-C792-4A0D-9422-8F4531D1019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510D-9C1D-475F-975A-1BA5391C99ED}" type="datetimeFigureOut">
              <a:rPr lang="en-GB" smtClean="0"/>
              <a:t>10/01/2017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8DC55-C792-4A0D-9422-8F4531D1019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510D-9C1D-475F-975A-1BA5391C99ED}" type="datetimeFigureOut">
              <a:rPr lang="en-GB" smtClean="0"/>
              <a:t>10/01/2017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8DC55-C792-4A0D-9422-8F4531D1019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510D-9C1D-475F-975A-1BA5391C99ED}" type="datetimeFigureOut">
              <a:rPr lang="en-GB" smtClean="0"/>
              <a:t>10/01/2017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8DC55-C792-4A0D-9422-8F4531D1019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510D-9C1D-475F-975A-1BA5391C99ED}" type="datetimeFigureOut">
              <a:rPr lang="en-GB" smtClean="0"/>
              <a:t>10/01/2017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8DC55-C792-4A0D-9422-8F4531D1019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510D-9C1D-475F-975A-1BA5391C99ED}" type="datetimeFigureOut">
              <a:rPr lang="en-GB" smtClean="0"/>
              <a:t>10/01/2017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F8DC55-C792-4A0D-9422-8F4531D1019F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3F8DC55-C792-4A0D-9422-8F4531D1019F}" type="slidenum">
              <a:rPr lang="en-GB" smtClean="0"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984510D-9C1D-475F-975A-1BA5391C99ED}" type="datetimeFigureOut">
              <a:rPr lang="en-GB" smtClean="0"/>
              <a:t>10/01/2017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775" y="5949280"/>
            <a:ext cx="2917532" cy="72938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Responsible Persons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7620000" cy="4988024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GB" b="1" dirty="0" smtClean="0"/>
              <a:t>Who is the Responsible Person under Article 3?</a:t>
            </a:r>
          </a:p>
          <a:p>
            <a:pPr marL="114300" indent="0" algn="ctr">
              <a:buNone/>
            </a:pPr>
            <a:endParaRPr lang="en-GB" dirty="0" smtClean="0"/>
          </a:p>
          <a:p>
            <a:pPr marL="114300" indent="0" algn="ctr">
              <a:buNone/>
            </a:pPr>
            <a:endParaRPr lang="en-GB" dirty="0"/>
          </a:p>
          <a:p>
            <a:pPr marL="114300" indent="0" algn="ctr">
              <a:buNone/>
            </a:pPr>
            <a:endParaRPr lang="en-GB" dirty="0" smtClean="0"/>
          </a:p>
          <a:p>
            <a:pPr marL="114300" indent="0" algn="ctr">
              <a:buNone/>
            </a:pPr>
            <a:endParaRPr lang="en-GB" dirty="0"/>
          </a:p>
          <a:p>
            <a:pPr marL="114300" indent="0" algn="ctr">
              <a:buNone/>
            </a:pPr>
            <a:endParaRPr lang="en-GB" dirty="0" smtClean="0"/>
          </a:p>
          <a:p>
            <a:pPr marL="114300" indent="0" algn="ctr">
              <a:buNone/>
            </a:pPr>
            <a:endParaRPr lang="en-GB" dirty="0" smtClean="0"/>
          </a:p>
          <a:p>
            <a:endParaRPr lang="en-GB" sz="1800" dirty="0" smtClean="0"/>
          </a:p>
          <a:p>
            <a:r>
              <a:rPr lang="en-GB" sz="1800" dirty="0" smtClean="0"/>
              <a:t>Are there any other parties with ANY control over ANY PART OF THE PREMISES? – </a:t>
            </a:r>
            <a:r>
              <a:rPr lang="en-GB" sz="1800" b="1" dirty="0" smtClean="0">
                <a:solidFill>
                  <a:schemeClr val="accent4"/>
                </a:solidFill>
              </a:rPr>
              <a:t>Article 5(3)</a:t>
            </a:r>
          </a:p>
          <a:p>
            <a:r>
              <a:rPr lang="en-GB" sz="1800" dirty="0" smtClean="0"/>
              <a:t>Does anyone have an obligation in relation to maintenance or repair of premises or the safety of the premises or the safety of the premises? (Fire Risk Assessor / Fire Alarm Engineer)? – </a:t>
            </a:r>
            <a:r>
              <a:rPr lang="en-GB" sz="1800" b="1" dirty="0" smtClean="0">
                <a:solidFill>
                  <a:schemeClr val="accent4"/>
                </a:solidFill>
              </a:rPr>
              <a:t>Article 5(4)</a:t>
            </a:r>
            <a:endParaRPr lang="en-GB" sz="1800" b="1" dirty="0">
              <a:solidFill>
                <a:schemeClr val="accent4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71600" y="2109309"/>
            <a:ext cx="252028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If it is a workplace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4932040" y="2132856"/>
            <a:ext cx="252028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If it is not a workplace</a:t>
            </a:r>
            <a:endParaRPr lang="en-GB" dirty="0"/>
          </a:p>
        </p:txBody>
      </p:sp>
      <p:cxnSp>
        <p:nvCxnSpPr>
          <p:cNvPr id="7" name="Straight Connector 6"/>
          <p:cNvCxnSpPr>
            <a:stCxn id="4" idx="2"/>
          </p:cNvCxnSpPr>
          <p:nvPr/>
        </p:nvCxnSpPr>
        <p:spPr>
          <a:xfrm>
            <a:off x="2231740" y="2901397"/>
            <a:ext cx="0" cy="383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971600" y="3277438"/>
            <a:ext cx="2520280" cy="871643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ALWAYS the EMPLOYER </a:t>
            </a:r>
            <a:r>
              <a:rPr lang="en-GB" sz="1100" dirty="0" smtClean="0"/>
              <a:t>Company? / Individual? / Partnership?</a:t>
            </a:r>
            <a:endParaRPr lang="en-GB" sz="1100" dirty="0"/>
          </a:p>
        </p:txBody>
      </p:sp>
      <p:sp>
        <p:nvSpPr>
          <p:cNvPr id="10" name="Rectangle 9"/>
          <p:cNvSpPr/>
          <p:nvPr/>
        </p:nvSpPr>
        <p:spPr>
          <a:xfrm>
            <a:off x="4788025" y="3277437"/>
            <a:ext cx="1332148" cy="871643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The OCCUPIER</a:t>
            </a:r>
          </a:p>
          <a:p>
            <a:pPr algn="ctr"/>
            <a:r>
              <a:rPr lang="en-GB" sz="1100" dirty="0" smtClean="0"/>
              <a:t>Tenant?</a:t>
            </a:r>
            <a:endParaRPr lang="en-GB" sz="1100" dirty="0"/>
          </a:p>
        </p:txBody>
      </p:sp>
      <p:sp>
        <p:nvSpPr>
          <p:cNvPr id="11" name="Rectangle 10"/>
          <p:cNvSpPr/>
          <p:nvPr/>
        </p:nvSpPr>
        <p:spPr>
          <a:xfrm>
            <a:off x="6226535" y="3277436"/>
            <a:ext cx="1368152" cy="871643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The </a:t>
            </a:r>
          </a:p>
          <a:p>
            <a:pPr algn="ctr"/>
            <a:r>
              <a:rPr lang="en-GB" dirty="0" smtClean="0"/>
              <a:t>OWNER</a:t>
            </a:r>
          </a:p>
          <a:p>
            <a:pPr algn="ctr"/>
            <a:r>
              <a:rPr lang="en-GB" sz="1100" dirty="0" smtClean="0"/>
              <a:t>Land Registry Search</a:t>
            </a:r>
          </a:p>
        </p:txBody>
      </p:sp>
      <p:cxnSp>
        <p:nvCxnSpPr>
          <p:cNvPr id="13" name="Straight Connector 12"/>
          <p:cNvCxnSpPr>
            <a:stCxn id="5" idx="2"/>
            <a:endCxn id="10" idx="0"/>
          </p:cNvCxnSpPr>
          <p:nvPr/>
        </p:nvCxnSpPr>
        <p:spPr>
          <a:xfrm flipH="1">
            <a:off x="5454097" y="2924945"/>
            <a:ext cx="738083" cy="3524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5" idx="2"/>
            <a:endCxn id="11" idx="0"/>
          </p:cNvCxnSpPr>
          <p:nvPr/>
        </p:nvCxnSpPr>
        <p:spPr>
          <a:xfrm>
            <a:off x="6192182" y="2924945"/>
            <a:ext cx="718431" cy="3524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275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Custom 5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800080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494</TotalTime>
  <Words>100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Adjacency</vt:lpstr>
      <vt:lpstr>Responsible Persons</vt:lpstr>
    </vt:vector>
  </TitlesOfParts>
  <Company>Blackhurst-Buud LLP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Coombes</dc:creator>
  <cp:lastModifiedBy>Warren Spencer</cp:lastModifiedBy>
  <cp:revision>31</cp:revision>
  <dcterms:created xsi:type="dcterms:W3CDTF">2013-05-10T11:46:24Z</dcterms:created>
  <dcterms:modified xsi:type="dcterms:W3CDTF">2017-01-10T12:57:12Z</dcterms:modified>
</cp:coreProperties>
</file>